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38D38-D28B-4FF7-9721-25D789B2B1C4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C13F-3765-4968-B5AA-A7A91645C82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38D38-D28B-4FF7-9721-25D789B2B1C4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C13F-3765-4968-B5AA-A7A91645C82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38D38-D28B-4FF7-9721-25D789B2B1C4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C13F-3765-4968-B5AA-A7A91645C822}" type="slidenum">
              <a:rPr lang="es-CO" smtClean="0"/>
              <a:t>‹Nº›</a:t>
            </a:fld>
            <a:endParaRPr lang="es-CO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38D38-D28B-4FF7-9721-25D789B2B1C4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C13F-3765-4968-B5AA-A7A91645C822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38D38-D28B-4FF7-9721-25D789B2B1C4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C13F-3765-4968-B5AA-A7A91645C82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38D38-D28B-4FF7-9721-25D789B2B1C4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C13F-3765-4968-B5AA-A7A91645C822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38D38-D28B-4FF7-9721-25D789B2B1C4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C13F-3765-4968-B5AA-A7A91645C82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38D38-D28B-4FF7-9721-25D789B2B1C4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C13F-3765-4968-B5AA-A7A91645C82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38D38-D28B-4FF7-9721-25D789B2B1C4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C13F-3765-4968-B5AA-A7A91645C82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38D38-D28B-4FF7-9721-25D789B2B1C4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C13F-3765-4968-B5AA-A7A91645C822}" type="slidenum">
              <a:rPr lang="es-CO" smtClean="0"/>
              <a:t>‹Nº›</a:t>
            </a:fld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38D38-D28B-4FF7-9721-25D789B2B1C4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C13F-3765-4968-B5AA-A7A91645C822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7138D38-D28B-4FF7-9721-25D789B2B1C4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7E0C13F-3765-4968-B5AA-A7A91645C822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 rot="20342397">
            <a:off x="144513" y="1462542"/>
            <a:ext cx="711263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Modelos de </a:t>
            </a:r>
          </a:p>
          <a:p>
            <a:pPr algn="ctr"/>
            <a:r>
              <a:rPr lang="es-E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Bases de datos</a:t>
            </a:r>
            <a:endParaRPr lang="es-ES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329932"/>
            <a:ext cx="2880320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833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latin typeface="Gloucester MT Extra Condensed" pitchFamily="18" charset="0"/>
              </a:rPr>
              <a:t>El modelo relacional se considera un modelo conceptual ya que permite a un nivel alto el ver con claridad la información utilizada en </a:t>
            </a:r>
            <a:r>
              <a:rPr lang="es-ES" sz="3600" dirty="0" smtClean="0">
                <a:latin typeface="Gloucester MT Extra Condensed" pitchFamily="18" charset="0"/>
              </a:rPr>
              <a:t>algún </a:t>
            </a:r>
            <a:r>
              <a:rPr lang="es-ES" sz="3600" dirty="0" smtClean="0">
                <a:latin typeface="Gloucester MT Extra Condensed" pitchFamily="18" charset="0"/>
              </a:rPr>
              <a:t>problema o </a:t>
            </a:r>
            <a:r>
              <a:rPr lang="es-ES" sz="3600" dirty="0" smtClean="0">
                <a:latin typeface="Gloucester MT Extra Condensed" pitchFamily="18" charset="0"/>
              </a:rPr>
              <a:t>negocio.</a:t>
            </a:r>
            <a:endParaRPr lang="es-CO" sz="36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4877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200" dirty="0">
                <a:latin typeface="Gloucester MT Extra Condensed" pitchFamily="18" charset="0"/>
              </a:rPr>
              <a:t>E</a:t>
            </a:r>
            <a:r>
              <a:rPr lang="es-ES" sz="3200" dirty="0" smtClean="0">
                <a:latin typeface="Gloucester MT Extra Condensed" pitchFamily="18" charset="0"/>
              </a:rPr>
              <a:t>l </a:t>
            </a:r>
            <a:r>
              <a:rPr lang="es-ES" sz="3200" dirty="0" smtClean="0">
                <a:latin typeface="Gloucester MT Extra Condensed" pitchFamily="18" charset="0"/>
              </a:rPr>
              <a:t>objetivo del modelo relacional es crear un "esquema", lo cual como se mencionará posteriormente consiste de un conjunto de "tablas" que representan "relaciones", relaciones entre los datos.</a:t>
            </a:r>
            <a:endParaRPr lang="es-CO" sz="3200" dirty="0">
              <a:latin typeface="Gloucester MT Extra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379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6" y="908720"/>
            <a:ext cx="8984501" cy="576064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915816" y="155607"/>
            <a:ext cx="2605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Ejemplo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16390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Modelo Jerárquico</a:t>
            </a: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Modelo en Red </a:t>
            </a:r>
            <a:br>
              <a:rPr lang="es-ES" dirty="0" smtClean="0"/>
            </a:br>
            <a:r>
              <a:rPr lang="es-ES" dirty="0" smtClean="0"/>
              <a:t>Modelo Relacional</a:t>
            </a:r>
            <a:endParaRPr lang="es-CO" dirty="0"/>
          </a:p>
        </p:txBody>
      </p:sp>
      <p:sp>
        <p:nvSpPr>
          <p:cNvPr id="3" name="2 Rectángulo"/>
          <p:cNvSpPr/>
          <p:nvPr/>
        </p:nvSpPr>
        <p:spPr>
          <a:xfrm>
            <a:off x="971600" y="2204865"/>
            <a:ext cx="6984775" cy="2585323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91440" tIns="45720" rIns="91440" bIns="45720">
            <a:spAutoFit/>
          </a:bodyPr>
          <a:lstStyle/>
          <a:p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-Modelo Jerárquico</a:t>
            </a:r>
          </a:p>
          <a:p>
            <a:r>
              <a:rPr lang="es-E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-Modelo Relacional</a:t>
            </a:r>
          </a:p>
          <a:p>
            <a:r>
              <a:rPr lang="es-E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</a:t>
            </a:r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Modelo en Red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2025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8" y="1052736"/>
            <a:ext cx="9036495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506893" y="159577"/>
            <a:ext cx="41120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Comparación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6164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Modelos lógicos basados en registros</a:t>
            </a:r>
            <a:endParaRPr lang="es-CO" dirty="0"/>
          </a:p>
        </p:txBody>
      </p:sp>
      <p:sp>
        <p:nvSpPr>
          <p:cNvPr id="3" name="2 Rectángulo"/>
          <p:cNvSpPr/>
          <p:nvPr/>
        </p:nvSpPr>
        <p:spPr>
          <a:xfrm>
            <a:off x="1155846" y="1844824"/>
            <a:ext cx="6832320" cy="4247317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Modelos </a:t>
            </a:r>
            <a:r>
              <a:rPr lang="es-ES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r>
              <a:rPr lang="es-E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ógicos </a:t>
            </a:r>
          </a:p>
          <a:p>
            <a:pPr algn="ctr"/>
            <a:r>
              <a:rPr lang="es-E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basados </a:t>
            </a:r>
          </a:p>
          <a:p>
            <a:pPr algn="ctr"/>
            <a:r>
              <a:rPr lang="es-E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 registros</a:t>
            </a:r>
          </a:p>
          <a:p>
            <a:pPr algn="ctr"/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0542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693179"/>
            <a:ext cx="7408333" cy="3450696"/>
          </a:xfrm>
        </p:spPr>
        <p:txBody>
          <a:bodyPr>
            <a:normAutofit/>
          </a:bodyPr>
          <a:lstStyle/>
          <a:p>
            <a:r>
              <a:rPr lang="es-ES" sz="3600" dirty="0" smtClean="0">
                <a:latin typeface="Gloucester MT Extra Condensed" pitchFamily="18" charset="0"/>
              </a:rPr>
              <a:t>Se utilizan para describir datos en los niveles conceptual y físico; representando la realidad  utilizando registros, instancias y relaciones.</a:t>
            </a:r>
            <a:endParaRPr lang="es-CO" sz="3600" dirty="0">
              <a:latin typeface="Gloucester MT Extra Condensed" pitchFamily="18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836930"/>
            <a:ext cx="3384376" cy="2733788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39641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7504" y="1844824"/>
            <a:ext cx="8836073" cy="34163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Ana Milena Urrego Cano</a:t>
            </a:r>
          </a:p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Jerly Bibiana Loaiza Restrepo</a:t>
            </a:r>
          </a:p>
          <a:p>
            <a:pPr algn="ctr"/>
            <a:endParaRPr lang="es-E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11º2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777" y="4725144"/>
            <a:ext cx="2590800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3760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</TotalTime>
  <Words>123</Words>
  <Application>Microsoft Office PowerPoint</Application>
  <PresentationFormat>Presentación en pantalla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Forma de onda</vt:lpstr>
      <vt:lpstr>Presentación de PowerPoint</vt:lpstr>
      <vt:lpstr>Presentación de PowerPoint</vt:lpstr>
      <vt:lpstr>Presentación de PowerPoint</vt:lpstr>
      <vt:lpstr>Presentación de PowerPoint</vt:lpstr>
      <vt:lpstr>Modelo Jerárquico Modelo en Red  Modelo Relacional</vt:lpstr>
      <vt:lpstr>Presentación de PowerPoint</vt:lpstr>
      <vt:lpstr>Modelos lógicos basados en registros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7</cp:revision>
  <dcterms:created xsi:type="dcterms:W3CDTF">2012-03-08T13:29:45Z</dcterms:created>
  <dcterms:modified xsi:type="dcterms:W3CDTF">2012-03-08T15:28:58Z</dcterms:modified>
</cp:coreProperties>
</file>